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9"/>
  </p:notesMasterIdLst>
  <p:handoutMasterIdLst>
    <p:handoutMasterId r:id="rId170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18" r:id="rId54"/>
    <p:sldId id="419" r:id="rId55"/>
    <p:sldId id="420" r:id="rId56"/>
    <p:sldId id="421" r:id="rId57"/>
    <p:sldId id="260" r:id="rId58"/>
    <p:sldId id="264" r:id="rId59"/>
    <p:sldId id="267" r:id="rId60"/>
    <p:sldId id="294" r:id="rId61"/>
    <p:sldId id="297" r:id="rId62"/>
    <p:sldId id="390" r:id="rId63"/>
    <p:sldId id="387" r:id="rId64"/>
    <p:sldId id="388" r:id="rId65"/>
    <p:sldId id="389" r:id="rId66"/>
    <p:sldId id="391" r:id="rId67"/>
    <p:sldId id="392" r:id="rId68"/>
    <p:sldId id="394" r:id="rId69"/>
    <p:sldId id="272" r:id="rId70"/>
    <p:sldId id="266" r:id="rId71"/>
    <p:sldId id="341" r:id="rId72"/>
    <p:sldId id="342" r:id="rId73"/>
    <p:sldId id="344" r:id="rId74"/>
    <p:sldId id="345" r:id="rId75"/>
    <p:sldId id="343" r:id="rId76"/>
    <p:sldId id="347" r:id="rId77"/>
    <p:sldId id="346" r:id="rId78"/>
    <p:sldId id="348" r:id="rId79"/>
    <p:sldId id="349" r:id="rId80"/>
    <p:sldId id="350" r:id="rId81"/>
    <p:sldId id="310" r:id="rId82"/>
    <p:sldId id="311" r:id="rId83"/>
    <p:sldId id="312" r:id="rId84"/>
    <p:sldId id="313" r:id="rId85"/>
    <p:sldId id="268" r:id="rId86"/>
    <p:sldId id="299" r:id="rId87"/>
    <p:sldId id="303" r:id="rId88"/>
    <p:sldId id="301" r:id="rId89"/>
    <p:sldId id="395" r:id="rId90"/>
    <p:sldId id="396" r:id="rId91"/>
    <p:sldId id="397" r:id="rId92"/>
    <p:sldId id="300" r:id="rId93"/>
    <p:sldId id="302" r:id="rId94"/>
    <p:sldId id="398" r:id="rId95"/>
    <p:sldId id="399" r:id="rId96"/>
    <p:sldId id="269" r:id="rId97"/>
    <p:sldId id="273" r:id="rId98"/>
    <p:sldId id="316" r:id="rId99"/>
    <p:sldId id="315" r:id="rId100"/>
    <p:sldId id="318" r:id="rId101"/>
    <p:sldId id="317" r:id="rId102"/>
    <p:sldId id="314" r:id="rId103"/>
    <p:sldId id="276" r:id="rId104"/>
    <p:sldId id="274" r:id="rId105"/>
    <p:sldId id="275" r:id="rId106"/>
    <p:sldId id="319" r:id="rId107"/>
    <p:sldId id="277" r:id="rId108"/>
    <p:sldId id="271" r:id="rId109"/>
    <p:sldId id="320" r:id="rId110"/>
    <p:sldId id="321" r:id="rId111"/>
    <p:sldId id="400" r:id="rId112"/>
    <p:sldId id="401" r:id="rId113"/>
    <p:sldId id="270" r:id="rId114"/>
    <p:sldId id="265" r:id="rId115"/>
    <p:sldId id="280" r:id="rId116"/>
    <p:sldId id="279" r:id="rId117"/>
    <p:sldId id="281" r:id="rId118"/>
    <p:sldId id="283" r:id="rId119"/>
    <p:sldId id="284" r:id="rId120"/>
    <p:sldId id="285" r:id="rId121"/>
    <p:sldId id="291" r:id="rId122"/>
    <p:sldId id="292" r:id="rId123"/>
    <p:sldId id="405" r:id="rId124"/>
    <p:sldId id="286" r:id="rId125"/>
    <p:sldId id="289" r:id="rId126"/>
    <p:sldId id="290" r:id="rId127"/>
    <p:sldId id="287" r:id="rId128"/>
    <p:sldId id="288" r:id="rId129"/>
    <p:sldId id="282" r:id="rId130"/>
    <p:sldId id="351" r:id="rId131"/>
    <p:sldId id="353" r:id="rId132"/>
    <p:sldId id="354" r:id="rId133"/>
    <p:sldId id="355" r:id="rId134"/>
    <p:sldId id="356" r:id="rId135"/>
    <p:sldId id="357" r:id="rId136"/>
    <p:sldId id="362" r:id="rId137"/>
    <p:sldId id="358" r:id="rId138"/>
    <p:sldId id="359" r:id="rId139"/>
    <p:sldId id="364" r:id="rId140"/>
    <p:sldId id="360" r:id="rId141"/>
    <p:sldId id="363" r:id="rId142"/>
    <p:sldId id="365" r:id="rId143"/>
    <p:sldId id="366" r:id="rId144"/>
    <p:sldId id="406" r:id="rId145"/>
    <p:sldId id="361" r:id="rId146"/>
    <p:sldId id="369" r:id="rId147"/>
    <p:sldId id="368" r:id="rId148"/>
    <p:sldId id="370" r:id="rId149"/>
    <p:sldId id="407" r:id="rId150"/>
    <p:sldId id="408" r:id="rId151"/>
    <p:sldId id="373" r:id="rId152"/>
    <p:sldId id="374" r:id="rId153"/>
    <p:sldId id="375" r:id="rId154"/>
    <p:sldId id="377" r:id="rId155"/>
    <p:sldId id="378" r:id="rId156"/>
    <p:sldId id="376" r:id="rId157"/>
    <p:sldId id="381" r:id="rId158"/>
    <p:sldId id="379" r:id="rId159"/>
    <p:sldId id="380" r:id="rId160"/>
    <p:sldId id="352" r:id="rId161"/>
    <p:sldId id="382" r:id="rId162"/>
    <p:sldId id="383" r:id="rId163"/>
    <p:sldId id="384" r:id="rId164"/>
    <p:sldId id="328" r:id="rId165"/>
    <p:sldId id="409" r:id="rId166"/>
    <p:sldId id="410" r:id="rId167"/>
    <p:sldId id="411" r:id="rId168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0" Type="http://schemas.openxmlformats.org/officeDocument/2006/relationships/handoutMaster" Target="handoutMasters/handoutMaster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viewProps" Target="viewProp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3053824"/>
        <c:axId val="323067904"/>
      </c:lineChart>
      <c:catAx>
        <c:axId val="3230538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23067904"/>
        <c:crosses val="autoZero"/>
        <c:auto val="1"/>
        <c:lblAlgn val="ctr"/>
        <c:lblOffset val="100"/>
        <c:noMultiLvlLbl val="0"/>
      </c:catAx>
      <c:valAx>
        <c:axId val="3230679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305382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23898752"/>
        <c:axId val="323904640"/>
      </c:barChart>
      <c:catAx>
        <c:axId val="32389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23904640"/>
        <c:crosses val="autoZero"/>
        <c:auto val="1"/>
        <c:lblAlgn val="ctr"/>
        <c:lblOffset val="100"/>
        <c:noMultiLvlLbl val="0"/>
      </c:catAx>
      <c:valAx>
        <c:axId val="3239046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2389875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4444928"/>
        <c:axId val="324446848"/>
      </c:lineChart>
      <c:catAx>
        <c:axId val="3244449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24446848"/>
        <c:crosses val="autoZero"/>
        <c:auto val="1"/>
        <c:lblAlgn val="ctr"/>
        <c:lblOffset val="100"/>
        <c:noMultiLvlLbl val="0"/>
      </c:catAx>
      <c:valAx>
        <c:axId val="32444684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2444492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4081920"/>
        <c:axId val="324104576"/>
      </c:lineChart>
      <c:catAx>
        <c:axId val="3240819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24104576"/>
        <c:crosses val="autoZero"/>
        <c:auto val="1"/>
        <c:lblAlgn val="ctr"/>
        <c:lblOffset val="100"/>
        <c:noMultiLvlLbl val="0"/>
      </c:catAx>
      <c:valAx>
        <c:axId val="32410457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2408192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8085632"/>
        <c:axId val="278087552"/>
      </c:lineChart>
      <c:catAx>
        <c:axId val="27808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8087552"/>
        <c:crosses val="autoZero"/>
        <c:auto val="1"/>
        <c:lblAlgn val="ctr"/>
        <c:lblOffset val="100"/>
        <c:noMultiLvlLbl val="0"/>
      </c:catAx>
      <c:valAx>
        <c:axId val="27808755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80856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3377408"/>
        <c:axId val="323383296"/>
      </c:lineChart>
      <c:catAx>
        <c:axId val="3233774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23383296"/>
        <c:crosses val="autoZero"/>
        <c:auto val="1"/>
        <c:lblAlgn val="ctr"/>
        <c:lblOffset val="1000"/>
        <c:noMultiLvlLbl val="0"/>
      </c:catAx>
      <c:valAx>
        <c:axId val="3233832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337740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23231104"/>
        <c:axId val="323253376"/>
      </c:barChart>
      <c:catAx>
        <c:axId val="323231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23253376"/>
        <c:crosses val="autoZero"/>
        <c:auto val="1"/>
        <c:lblAlgn val="ctr"/>
        <c:lblOffset val="100"/>
        <c:noMultiLvlLbl val="0"/>
      </c:catAx>
      <c:valAx>
        <c:axId val="3232533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23231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23303680"/>
        <c:axId val="323330048"/>
      </c:barChart>
      <c:catAx>
        <c:axId val="323303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23330048"/>
        <c:crosses val="autoZero"/>
        <c:auto val="1"/>
        <c:lblAlgn val="ctr"/>
        <c:lblOffset val="100"/>
        <c:noMultiLvlLbl val="0"/>
      </c:catAx>
      <c:valAx>
        <c:axId val="3233300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2330368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23719552"/>
        <c:axId val="323721088"/>
      </c:barChart>
      <c:catAx>
        <c:axId val="323719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23721088"/>
        <c:crosses val="autoZero"/>
        <c:auto val="1"/>
        <c:lblAlgn val="ctr"/>
        <c:lblOffset val="100"/>
        <c:noMultiLvlLbl val="0"/>
      </c:catAx>
      <c:valAx>
        <c:axId val="3237210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2371955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3456000"/>
        <c:axId val="323462272"/>
      </c:lineChart>
      <c:catAx>
        <c:axId val="323456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23462272"/>
        <c:crosses val="autoZero"/>
        <c:auto val="1"/>
        <c:lblAlgn val="ctr"/>
        <c:lblOffset val="100"/>
        <c:noMultiLvlLbl val="0"/>
      </c:catAx>
      <c:valAx>
        <c:axId val="3234622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2345600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23569536"/>
        <c:axId val="323571072"/>
      </c:barChart>
      <c:catAx>
        <c:axId val="323569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23571072"/>
        <c:crosses val="autoZero"/>
        <c:auto val="1"/>
        <c:lblAlgn val="ctr"/>
        <c:lblOffset val="100"/>
        <c:noMultiLvlLbl val="0"/>
      </c:catAx>
      <c:valAx>
        <c:axId val="3235710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2356953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23747840"/>
        <c:axId val="323749376"/>
      </c:barChart>
      <c:catAx>
        <c:axId val="32374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23749376"/>
        <c:crosses val="autoZero"/>
        <c:auto val="1"/>
        <c:lblAlgn val="ctr"/>
        <c:lblOffset val="100"/>
        <c:noMultiLvlLbl val="0"/>
      </c:catAx>
      <c:valAx>
        <c:axId val="3237493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237478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3812352"/>
        <c:axId val="323822336"/>
      </c:lineChart>
      <c:catAx>
        <c:axId val="323812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23822336"/>
        <c:crosses val="autoZero"/>
        <c:auto val="1"/>
        <c:lblAlgn val="ctr"/>
        <c:lblOffset val="100"/>
        <c:noMultiLvlLbl val="0"/>
      </c:catAx>
      <c:valAx>
        <c:axId val="3238223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238123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30.07.2021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7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9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3.png"/><Relationship Id="rId5" Type="http://schemas.openxmlformats.org/officeDocument/2006/relationships/image" Target="../media/image173.svg"/><Relationship Id="rId4" Type="http://schemas.openxmlformats.org/officeDocument/2006/relationships/image" Target="../media/image342.png"/><Relationship Id="rId9" Type="http://schemas.openxmlformats.org/officeDocument/2006/relationships/image" Target="../media/image177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6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53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8.png"/><Relationship Id="rId3" Type="http://schemas.openxmlformats.org/officeDocument/2006/relationships/image" Target="../media/image16.png"/><Relationship Id="rId7" Type="http://schemas.openxmlformats.org/officeDocument/2006/relationships/image" Target="../media/image355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7.png"/><Relationship Id="rId5" Type="http://schemas.openxmlformats.org/officeDocument/2006/relationships/image" Target="../media/image17.png"/><Relationship Id="rId15" Type="http://schemas.openxmlformats.org/officeDocument/2006/relationships/image" Target="../media/image359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6.png"/><Relationship Id="rId14" Type="http://schemas.openxmlformats.org/officeDocument/2006/relationships/image" Target="../media/image211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60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6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63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65.png"/><Relationship Id="rId4" Type="http://schemas.openxmlformats.org/officeDocument/2006/relationships/image" Target="../media/image362.png"/><Relationship Id="rId9" Type="http://schemas.openxmlformats.org/officeDocument/2006/relationships/image" Target="../media/image223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9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70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9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73.png"/><Relationship Id="rId4" Type="http://schemas.openxmlformats.org/officeDocument/2006/relationships/image" Target="../media/image239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5.png"/><Relationship Id="rId5" Type="http://schemas.openxmlformats.org/officeDocument/2006/relationships/image" Target="../media/image243.svg"/><Relationship Id="rId4" Type="http://schemas.openxmlformats.org/officeDocument/2006/relationships/image" Target="../media/image374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8.png"/><Relationship Id="rId5" Type="http://schemas.openxmlformats.org/officeDocument/2006/relationships/image" Target="../media/image249.svg"/><Relationship Id="rId4" Type="http://schemas.openxmlformats.org/officeDocument/2006/relationships/image" Target="../media/image377.png"/><Relationship Id="rId9" Type="http://schemas.openxmlformats.org/officeDocument/2006/relationships/image" Target="../media/image253.sv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81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82.png"/><Relationship Id="rId5" Type="http://schemas.openxmlformats.org/officeDocument/2006/relationships/image" Target="../media/image241.svg"/><Relationship Id="rId4" Type="http://schemas.openxmlformats.org/officeDocument/2006/relationships/image" Target="../media/image373.png"/><Relationship Id="rId9" Type="http://schemas.openxmlformats.org/officeDocument/2006/relationships/image" Target="../media/image261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85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73.png"/><Relationship Id="rId9" Type="http://schemas.openxmlformats.org/officeDocument/2006/relationships/image" Target="../media/image2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5.png"/><Relationship Id="rId5" Type="http://schemas.openxmlformats.org/officeDocument/2006/relationships/image" Target="../media/image67.svg"/><Relationship Id="rId4" Type="http://schemas.openxmlformats.org/officeDocument/2006/relationships/image" Target="../media/image282.png"/><Relationship Id="rId9" Type="http://schemas.openxmlformats.org/officeDocument/2006/relationships/image" Target="../media/image88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8.png"/><Relationship Id="rId3" Type="http://schemas.openxmlformats.org/officeDocument/2006/relationships/image" Target="../media/image284.png"/><Relationship Id="rId7" Type="http://schemas.openxmlformats.org/officeDocument/2006/relationships/image" Target="../media/image285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44.png"/><Relationship Id="rId5" Type="http://schemas.openxmlformats.org/officeDocument/2006/relationships/image" Target="../media/image335.png"/><Relationship Id="rId15" Type="http://schemas.openxmlformats.org/officeDocument/2006/relationships/image" Target="../media/image389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7.png"/><Relationship Id="rId14" Type="http://schemas.openxmlformats.org/officeDocument/2006/relationships/image" Target="../media/image271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90.png"/><Relationship Id="rId7" Type="http://schemas.openxmlformats.org/officeDocument/2006/relationships/image" Target="../media/image391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93.png"/><Relationship Id="rId5" Type="http://schemas.openxmlformats.org/officeDocument/2006/relationships/image" Target="../media/image363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92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4.png"/><Relationship Id="rId7" Type="http://schemas.openxmlformats.org/officeDocument/2006/relationships/image" Target="../media/image27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95.png"/><Relationship Id="rId5" Type="http://schemas.openxmlformats.org/officeDocument/2006/relationships/image" Target="../media/image394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96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97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9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0.png"/><Relationship Id="rId7" Type="http://schemas.openxmlformats.org/officeDocument/2006/relationships/image" Target="../media/image401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14.png"/><Relationship Id="rId5" Type="http://schemas.openxmlformats.org/officeDocument/2006/relationships/image" Target="../media/image313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2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03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34.png"/><Relationship Id="rId4" Type="http://schemas.openxmlformats.org/officeDocument/2006/relationships/image" Target="../media/image301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8.png"/><Relationship Id="rId3" Type="http://schemas.openxmlformats.org/officeDocument/2006/relationships/image" Target="../media/image405.png"/><Relationship Id="rId7" Type="http://schemas.openxmlformats.org/officeDocument/2006/relationships/image" Target="../media/image407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6.png"/><Relationship Id="rId5" Type="http://schemas.openxmlformats.org/officeDocument/2006/relationships/image" Target="../media/image406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7.png"/><Relationship Id="rId14" Type="http://schemas.openxmlformats.org/officeDocument/2006/relationships/image" Target="../media/image31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14.png"/><Relationship Id="rId3" Type="http://schemas.openxmlformats.org/officeDocument/2006/relationships/image" Target="../media/image409.png"/><Relationship Id="rId7" Type="http://schemas.openxmlformats.org/officeDocument/2006/relationships/image" Target="../media/image411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13.png"/><Relationship Id="rId5" Type="http://schemas.openxmlformats.org/officeDocument/2006/relationships/image" Target="../media/image410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2.png"/><Relationship Id="rId14" Type="http://schemas.openxmlformats.org/officeDocument/2006/relationships/image" Target="../media/image323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15.png"/><Relationship Id="rId7" Type="http://schemas.openxmlformats.org/officeDocument/2006/relationships/image" Target="../media/image416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95.png"/><Relationship Id="rId5" Type="http://schemas.openxmlformats.org/officeDocument/2006/relationships/image" Target="../media/image407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0.png"/><Relationship Id="rId18" Type="http://schemas.openxmlformats.org/officeDocument/2006/relationships/image" Target="../media/image338.svg"/><Relationship Id="rId3" Type="http://schemas.openxmlformats.org/officeDocument/2006/relationships/image" Target="../media/image380.png"/><Relationship Id="rId7" Type="http://schemas.openxmlformats.org/officeDocument/2006/relationships/image" Target="../media/image418.png"/><Relationship Id="rId12" Type="http://schemas.openxmlformats.org/officeDocument/2006/relationships/image" Target="../media/image237.svg"/><Relationship Id="rId17" Type="http://schemas.openxmlformats.org/officeDocument/2006/relationships/image" Target="../media/image42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71.png"/><Relationship Id="rId5" Type="http://schemas.openxmlformats.org/officeDocument/2006/relationships/image" Target="../media/image417.png"/><Relationship Id="rId15" Type="http://schemas.openxmlformats.org/officeDocument/2006/relationships/image" Target="../media/image421.png"/><Relationship Id="rId10" Type="http://schemas.openxmlformats.org/officeDocument/2006/relationships/image" Target="../media/image332.svg"/><Relationship Id="rId19" Type="http://schemas.openxmlformats.org/officeDocument/2006/relationships/image" Target="../media/image423.png"/><Relationship Id="rId4" Type="http://schemas.openxmlformats.org/officeDocument/2006/relationships/image" Target="../media/image255.svg"/><Relationship Id="rId9" Type="http://schemas.openxmlformats.org/officeDocument/2006/relationships/image" Target="../media/image419.png"/><Relationship Id="rId14" Type="http://schemas.openxmlformats.org/officeDocument/2006/relationships/image" Target="../media/image334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4.png"/><Relationship Id="rId7" Type="http://schemas.openxmlformats.org/officeDocument/2006/relationships/image" Target="../media/image27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95.png"/><Relationship Id="rId5" Type="http://schemas.openxmlformats.org/officeDocument/2006/relationships/image" Target="../media/image394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80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94.png"/><Relationship Id="rId7" Type="http://schemas.openxmlformats.org/officeDocument/2006/relationships/image" Target="../media/image3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9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8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25.png"/><Relationship Id="rId4" Type="http://schemas.openxmlformats.org/officeDocument/2006/relationships/image" Target="../media/image34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6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7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9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74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30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32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33.png"/><Relationship Id="rId7" Type="http://schemas.openxmlformats.org/officeDocument/2006/relationships/image" Target="../media/image4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34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6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7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91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9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8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91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9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92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9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440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1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93.png"/><Relationship Id="rId4" Type="http://schemas.openxmlformats.org/officeDocument/2006/relationships/image" Target="../media/image438.png"/><Relationship Id="rId9" Type="http://schemas.openxmlformats.org/officeDocument/2006/relationships/image" Target="../media/image27.sv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43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42.png"/><Relationship Id="rId5" Type="http://schemas.openxmlformats.org/officeDocument/2006/relationships/image" Target="../media/image273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41.png"/><Relationship Id="rId14" Type="http://schemas.openxmlformats.org/officeDocument/2006/relationships/image" Target="../media/image379.sv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92.png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4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8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6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84.png"/><Relationship Id="rId3" Type="http://schemas.openxmlformats.org/officeDocument/2006/relationships/image" Target="../media/image305.png"/><Relationship Id="rId7" Type="http://schemas.openxmlformats.org/officeDocument/2006/relationships/image" Target="../media/image445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7.png"/><Relationship Id="rId5" Type="http://schemas.openxmlformats.org/officeDocument/2006/relationships/image" Target="../media/image273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6.png"/><Relationship Id="rId14" Type="http://schemas.openxmlformats.org/officeDocument/2006/relationships/image" Target="../media/image71.sv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50.png"/><Relationship Id="rId4" Type="http://schemas.openxmlformats.org/officeDocument/2006/relationships/image" Target="../media/image391.sv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3.png"/><Relationship Id="rId5" Type="http://schemas.openxmlformats.org/officeDocument/2006/relationships/image" Target="../media/image397.svg"/><Relationship Id="rId4" Type="http://schemas.openxmlformats.org/officeDocument/2006/relationships/image" Target="../media/image4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0.png"/><Relationship Id="rId5" Type="http://schemas.openxmlformats.org/officeDocument/2006/relationships/image" Target="../media/image45.svg"/><Relationship Id="rId4" Type="http://schemas.openxmlformats.org/officeDocument/2006/relationships/image" Target="../media/image269.png"/><Relationship Id="rId9" Type="http://schemas.openxmlformats.org/officeDocument/2006/relationships/image" Target="../media/image4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3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3.png"/><Relationship Id="rId18" Type="http://schemas.openxmlformats.org/officeDocument/2006/relationships/image" Target="../media/image7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12" Type="http://schemas.openxmlformats.org/officeDocument/2006/relationships/image" Target="../media/image67.svg"/><Relationship Id="rId17" Type="http://schemas.openxmlformats.org/officeDocument/2006/relationships/image" Target="../media/image28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82.png"/><Relationship Id="rId5" Type="http://schemas.openxmlformats.org/officeDocument/2006/relationships/image" Target="../media/image279.png"/><Relationship Id="rId15" Type="http://schemas.openxmlformats.org/officeDocument/2006/relationships/image" Target="../media/image28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Relationship Id="rId14" Type="http://schemas.openxmlformats.org/officeDocument/2006/relationships/image" Target="../media/image6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0.png"/><Relationship Id="rId5" Type="http://schemas.openxmlformats.org/officeDocument/2006/relationships/image" Target="../media/image45.svg"/><Relationship Id="rId4" Type="http://schemas.openxmlformats.org/officeDocument/2006/relationships/image" Target="../media/image269.png"/><Relationship Id="rId9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3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3.png"/><Relationship Id="rId18" Type="http://schemas.openxmlformats.org/officeDocument/2006/relationships/image" Target="../media/image7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12" Type="http://schemas.openxmlformats.org/officeDocument/2006/relationships/image" Target="../media/image67.svg"/><Relationship Id="rId17" Type="http://schemas.openxmlformats.org/officeDocument/2006/relationships/image" Target="../media/image28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82.png"/><Relationship Id="rId5" Type="http://schemas.openxmlformats.org/officeDocument/2006/relationships/image" Target="../media/image279.png"/><Relationship Id="rId15" Type="http://schemas.openxmlformats.org/officeDocument/2006/relationships/image" Target="../media/image28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Relationship Id="rId14" Type="http://schemas.openxmlformats.org/officeDocument/2006/relationships/image" Target="../media/image6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0.png"/><Relationship Id="rId5" Type="http://schemas.openxmlformats.org/officeDocument/2006/relationships/image" Target="../media/image45.svg"/><Relationship Id="rId4" Type="http://schemas.openxmlformats.org/officeDocument/2006/relationships/image" Target="../media/image269.png"/><Relationship Id="rId9" Type="http://schemas.openxmlformats.org/officeDocument/2006/relationships/image" Target="../media/image49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3.png"/><Relationship Id="rId18" Type="http://schemas.openxmlformats.org/officeDocument/2006/relationships/image" Target="../media/image7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12" Type="http://schemas.openxmlformats.org/officeDocument/2006/relationships/image" Target="../media/image67.svg"/><Relationship Id="rId17" Type="http://schemas.openxmlformats.org/officeDocument/2006/relationships/image" Target="../media/image28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82.png"/><Relationship Id="rId5" Type="http://schemas.openxmlformats.org/officeDocument/2006/relationships/image" Target="../media/image279.png"/><Relationship Id="rId15" Type="http://schemas.openxmlformats.org/officeDocument/2006/relationships/image" Target="../media/image28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Relationship Id="rId14" Type="http://schemas.openxmlformats.org/officeDocument/2006/relationships/image" Target="../media/image69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6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7.png"/><Relationship Id="rId4" Type="http://schemas.openxmlformats.org/officeDocument/2006/relationships/image" Target="../media/image76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3.png"/><Relationship Id="rId9" Type="http://schemas.openxmlformats.org/officeDocument/2006/relationships/image" Target="../media/image49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89.jpeg"/><Relationship Id="rId7" Type="http://schemas.openxmlformats.org/officeDocument/2006/relationships/image" Target="../media/image49.sv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5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7.png"/><Relationship Id="rId4" Type="http://schemas.openxmlformats.org/officeDocument/2006/relationships/image" Target="../media/image273.png"/><Relationship Id="rId9" Type="http://schemas.openxmlformats.org/officeDocument/2006/relationships/image" Target="../media/image5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92.png"/><Relationship Id="rId4" Type="http://schemas.openxmlformats.org/officeDocument/2006/relationships/image" Target="../media/image2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4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8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2" Type="http://schemas.openxmlformats.org/officeDocument/2006/relationships/image" Target="../media/image297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8.png"/><Relationship Id="rId5" Type="http://schemas.openxmlformats.org/officeDocument/2006/relationships/image" Target="../media/image27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1.jpeg"/><Relationship Id="rId4" Type="http://schemas.openxmlformats.org/officeDocument/2006/relationships/image" Target="../media/image300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0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03.png"/><Relationship Id="rId4" Type="http://schemas.openxmlformats.org/officeDocument/2006/relationships/image" Target="../media/image94.svg"/><Relationship Id="rId9" Type="http://schemas.openxmlformats.org/officeDocument/2006/relationships/image" Target="../media/image30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7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9.png"/><Relationship Id="rId4" Type="http://schemas.openxmlformats.org/officeDocument/2006/relationships/image" Target="../media/image306.png"/><Relationship Id="rId9" Type="http://schemas.openxmlformats.org/officeDocument/2006/relationships/image" Target="../media/image105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1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1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13.png"/><Relationship Id="rId4" Type="http://schemas.openxmlformats.org/officeDocument/2006/relationships/image" Target="../media/image309.png"/><Relationship Id="rId9" Type="http://schemas.openxmlformats.org/officeDocument/2006/relationships/image" Target="../media/image113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6.png"/><Relationship Id="rId7" Type="http://schemas.openxmlformats.org/officeDocument/2006/relationships/image" Target="../media/image315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7.png"/><Relationship Id="rId5" Type="http://schemas.openxmlformats.org/officeDocument/2006/relationships/image" Target="../media/image305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9.png"/><Relationship Id="rId5" Type="http://schemas.openxmlformats.org/officeDocument/2006/relationships/image" Target="../media/image125.svg"/><Relationship Id="rId4" Type="http://schemas.openxmlformats.org/officeDocument/2006/relationships/image" Target="../media/image318.png"/><Relationship Id="rId9" Type="http://schemas.openxmlformats.org/officeDocument/2006/relationships/image" Target="../media/image129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4.png"/><Relationship Id="rId5" Type="http://schemas.openxmlformats.org/officeDocument/2006/relationships/image" Target="../media/image135.svg"/><Relationship Id="rId4" Type="http://schemas.openxmlformats.org/officeDocument/2006/relationships/image" Target="../media/image32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7.png"/><Relationship Id="rId5" Type="http://schemas.openxmlformats.org/officeDocument/2006/relationships/image" Target="../media/image141.svg"/><Relationship Id="rId4" Type="http://schemas.openxmlformats.org/officeDocument/2006/relationships/image" Target="../media/image32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8.png"/><Relationship Id="rId7" Type="http://schemas.openxmlformats.org/officeDocument/2006/relationships/image" Target="../media/image330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32.png"/><Relationship Id="rId5" Type="http://schemas.openxmlformats.org/officeDocument/2006/relationships/image" Target="../media/image329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3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33.png"/><Relationship Id="rId7" Type="http://schemas.openxmlformats.org/officeDocument/2006/relationships/image" Target="../media/image33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34.png"/><Relationship Id="rId4" Type="http://schemas.openxmlformats.org/officeDocument/2006/relationships/image" Target="../media/image155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xmlns="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 kind of address in the Internet.</a:t>
            </a:r>
            <a:endParaRPr lang="en-US" altLang="ja-JP" dirty="0" smtClean="0"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  <a:endParaRPr lang="en-US" altLang="ja-JP" dirty="0" smtClean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35051</TotalTime>
  <Words>11328</Words>
  <Application>Microsoft Office PowerPoint</Application>
  <PresentationFormat>ユーザー設定</PresentationFormat>
  <Paragraphs>2531</Paragraphs>
  <Slides>163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163</vt:i4>
      </vt:variant>
    </vt:vector>
  </HeadingPairs>
  <TitlesOfParts>
    <vt:vector size="168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925</cp:revision>
  <dcterms:created xsi:type="dcterms:W3CDTF">2018-06-24T09:54:07Z</dcterms:created>
  <dcterms:modified xsi:type="dcterms:W3CDTF">2021-07-29T21:20:19Z</dcterms:modified>
</cp:coreProperties>
</file>